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8" r:id="rId5"/>
    <p:sldId id="287" r:id="rId6"/>
    <p:sldId id="282" r:id="rId7"/>
    <p:sldId id="264" r:id="rId8"/>
    <p:sldId id="268" r:id="rId9"/>
    <p:sldId id="289" r:id="rId10"/>
    <p:sldId id="269" r:id="rId11"/>
    <p:sldId id="278" r:id="rId12"/>
    <p:sldId id="270" r:id="rId13"/>
    <p:sldId id="273" r:id="rId14"/>
    <p:sldId id="274" r:id="rId15"/>
    <p:sldId id="279" r:id="rId16"/>
    <p:sldId id="275" r:id="rId17"/>
    <p:sldId id="285" r:id="rId18"/>
    <p:sldId id="271" r:id="rId19"/>
    <p:sldId id="286" r:id="rId20"/>
    <p:sldId id="277" r:id="rId21"/>
    <p:sldId id="288" r:id="rId22"/>
    <p:sldId id="26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5AD"/>
    <a:srgbClr val="00734A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0"/>
  </p:normalViewPr>
  <p:slideViewPr>
    <p:cSldViewPr snapToGrid="0" snapToObjects="1">
      <p:cViewPr>
        <p:scale>
          <a:sx n="100" d="100"/>
          <a:sy n="100" d="100"/>
        </p:scale>
        <p:origin x="83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D7DA6-F3EF-244A-AC47-AFADEF437993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FF72A-C526-7E4E-BE05-235838065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48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99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106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48DE7-27BD-4857-916A-C0789BD272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8/26/2020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EE8-D2CF-4D19-9DAF-4B2433CE23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085BD50-D707-D044-ADB9-21318C76E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0" y="4572000"/>
            <a:ext cx="4608000" cy="640800"/>
          </a:xfrm>
          <a:noFill/>
        </p:spPr>
        <p:txBody>
          <a:bodyPr lIns="90000" anchor="t" anchorCtr="0">
            <a:normAutofit/>
          </a:bodyPr>
          <a:lstStyle>
            <a:lvl1pPr>
              <a:defRPr sz="29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1808402-1E41-3543-A3F6-D1DBEE7ED8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2000" y="5958483"/>
            <a:ext cx="2743200" cy="365125"/>
          </a:xfrm>
        </p:spPr>
        <p:txBody>
          <a:bodyPr/>
          <a:lstStyle>
            <a:lvl1pPr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D3A545F-A81A-8643-922E-C9E72FB9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2000" y="6468644"/>
            <a:ext cx="4114800" cy="365125"/>
          </a:xfrm>
        </p:spPr>
        <p:txBody>
          <a:bodyPr/>
          <a:lstStyle>
            <a:lvl1pPr algn="l">
              <a:defRPr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282A22A-8B1C-564C-A7A6-AE6D3453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3742" y="6468644"/>
            <a:ext cx="426258" cy="36512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DC2B869-A63F-FF47-A01B-8BA5A5D924E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2001" y="5050755"/>
            <a:ext cx="4608000" cy="636172"/>
          </a:xfrm>
        </p:spPr>
        <p:txBody>
          <a:bodyPr/>
          <a:lstStyle>
            <a:lvl1pPr marL="0" indent="0">
              <a:buNone/>
              <a:defRPr b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b="0">
                <a:solidFill>
                  <a:schemeClr val="bg1"/>
                </a:solidFill>
              </a:defRPr>
            </a:lvl2pPr>
            <a:lvl3pPr marL="914400" indent="0">
              <a:buNone/>
              <a:defRPr b="0">
                <a:solidFill>
                  <a:schemeClr val="bg1"/>
                </a:solidFill>
              </a:defRPr>
            </a:lvl3pPr>
            <a:lvl4pPr marL="1371600" indent="0">
              <a:buNone/>
              <a:defRPr b="0">
                <a:solidFill>
                  <a:schemeClr val="bg1"/>
                </a:solidFill>
              </a:defRPr>
            </a:lvl4pPr>
            <a:lvl5pPr marL="1828800" indent="0">
              <a:buNone/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3461199-36C8-344E-9772-0442BDC21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92000" y="5693150"/>
            <a:ext cx="3762515" cy="365125"/>
          </a:xfr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CA5401-AA3A-134C-AD87-AE30C5DB07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476446" cy="6858000"/>
          </a:xfrm>
          <a:custGeom>
            <a:avLst/>
            <a:gdLst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473700 w 5473700"/>
              <a:gd name="connsiteY2" fmla="*/ 91230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748261"/>
              <a:gd name="connsiteY0" fmla="*/ 0 h 6858000"/>
              <a:gd name="connsiteX1" fmla="*/ 4418523 w 5748261"/>
              <a:gd name="connsiteY1" fmla="*/ 0 h 6858000"/>
              <a:gd name="connsiteX2" fmla="*/ 5473700 w 5748261"/>
              <a:gd name="connsiteY2" fmla="*/ 6858000 h 6858000"/>
              <a:gd name="connsiteX3" fmla="*/ 0 w 5748261"/>
              <a:gd name="connsiteY3" fmla="*/ 6858000 h 6858000"/>
              <a:gd name="connsiteX4" fmla="*/ 0 w 5748261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318510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6446"/>
              <a:gd name="connsiteY0" fmla="*/ 0 h 6858000"/>
              <a:gd name="connsiteX1" fmla="*/ 4404235 w 5476446"/>
              <a:gd name="connsiteY1" fmla="*/ 0 h 6858000"/>
              <a:gd name="connsiteX2" fmla="*/ 5473700 w 5476446"/>
              <a:gd name="connsiteY2" fmla="*/ 6858000 h 6858000"/>
              <a:gd name="connsiteX3" fmla="*/ 0 w 5476446"/>
              <a:gd name="connsiteY3" fmla="*/ 6858000 h 6858000"/>
              <a:gd name="connsiteX4" fmla="*/ 0 w 5476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46" h="6858000">
                <a:moveTo>
                  <a:pt x="0" y="0"/>
                </a:moveTo>
                <a:lnTo>
                  <a:pt x="4404235" y="0"/>
                </a:lnTo>
                <a:cubicBezTo>
                  <a:pt x="4792199" y="172447"/>
                  <a:pt x="5526978" y="6483202"/>
                  <a:pt x="54737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9D2D-11A4-AD45-A52E-391910AE37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3168000"/>
            <a:ext cx="6008400" cy="1562400"/>
          </a:xfrm>
          <a:noFill/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FFD-A19A-F249-9554-96E51464FB4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080000" y="4730400"/>
            <a:ext cx="6008400" cy="1288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A0CE1-5D03-9F4B-88F9-9EC8D812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00000" y="5493600"/>
            <a:ext cx="2196000" cy="273600"/>
          </a:xfrm>
          <a:noFill/>
        </p:spPr>
        <p:txBody>
          <a:bodyPr anchor="t" anchorCtr="0"/>
          <a:lstStyle>
            <a:lvl1pPr>
              <a:defRPr sz="17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9C2EB-7AEE-9B43-9425-877780CD8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00000" y="5220000"/>
            <a:ext cx="2196000" cy="273600"/>
          </a:xfrm>
        </p:spPr>
        <p:txBody>
          <a:bodyPr anchor="t" anchorCtr="0"/>
          <a:lstStyle>
            <a:lvl1pPr>
              <a:defRPr sz="1700" b="1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52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>
                <a:solidFill>
                  <a:srgbClr val="00B5A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>
                <a:solidFill>
                  <a:srgbClr val="00B5AD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8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1AE584-132D-F047-AF7F-CD57047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954800"/>
            <a:ext cx="12193200" cy="38160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0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8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26F981-7C97-0244-8C40-D9B4F2C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4A5E312-5B6C-7040-83D7-A29533FE8C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1652400"/>
            <a:ext cx="4716000" cy="2818800"/>
          </a:xfrm>
        </p:spPr>
        <p:txBody>
          <a:bodyPr/>
          <a:lstStyle>
            <a:lvl1pPr marL="342900" indent="-342900">
              <a:buFont typeface="System Font Regular"/>
              <a:buChar char="■"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FBF7FC-942C-AE4E-BE76-561298700EB5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2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651B-13F9-FA46-B2EF-2AA4A6BD6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CAAE0-EB8F-154B-A84C-E53816F6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364FAB-BAD9-034D-AD3B-243AC56D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5B83D-5F7B-5845-9FD2-3325B2E7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F4E972-6039-D340-8FFB-402E2A0347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2239200"/>
            <a:ext cx="4896000" cy="28860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2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D4B7611-788A-4E46-929C-8074D0B992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74944"/>
            <a:ext cx="12166600" cy="7874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C7811-2DA0-1247-9CC8-57FAD428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80000" y="6300000"/>
            <a:ext cx="1935216" cy="411696"/>
          </a:xfrm>
        </p:spPr>
        <p:txBody>
          <a:bodyPr/>
          <a:lstStyle>
            <a:lvl1pPr algn="l">
              <a:defRPr baseline="0">
                <a:solidFill>
                  <a:srgbClr val="231F20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BF99-C33B-C342-A29B-1D839DCD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CDF117-C507-3140-B0DA-78BDA5C919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0800" y="1713600"/>
            <a:ext cx="6415200" cy="39419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32329F-1BF7-4A45-9427-83E65C6480E0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41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C35D11-0B9B-3D41-9A85-CBEC9BAB6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4800"/>
            <a:ext cx="9478800" cy="640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90E6D-AE6E-0541-A972-29AB82B37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96799" y="2239200"/>
            <a:ext cx="5127411" cy="281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25A9-9DEF-E645-8D74-A32A2B7AA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20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425671-1F61-D542-81F9-8128D092D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2400" y="646864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F487A-924C-D14E-9004-5E3B7BDC6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44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8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4" r:id="rId5"/>
    <p:sldLayoutId id="2147483655" r:id="rId6"/>
    <p:sldLayoutId id="2147483661" r:id="rId7"/>
    <p:sldLayoutId id="2147483662" r:id="rId8"/>
    <p:sldLayoutId id="2147483658" r:id="rId9"/>
    <p:sldLayoutId id="2147483659" r:id="rId10"/>
    <p:sldLayoutId id="2147483663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 baseline="0">
          <a:solidFill>
            <a:srgbClr val="00734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4.png"/><Relationship Id="rId5" Type="http://schemas.openxmlformats.org/officeDocument/2006/relationships/hyperlink" Target="https://www.concern.net/schools-and-youth/secondary-education-programmes/speak-act-do" TargetMode="External"/><Relationship Id="rId4" Type="http://schemas.openxmlformats.org/officeDocument/2006/relationships/image" Target="../media/image63.png"/><Relationship Id="rId9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s://www.concern.net/schools-and-youth/educational-resources" TargetMode="Externa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8.png"/><Relationship Id="rId5" Type="http://schemas.openxmlformats.org/officeDocument/2006/relationships/hyperlink" Target="https://www.youtube.com/watch?v=_Y-CWQhKhpo&amp;t=0s" TargetMode="Externa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2727" y="2176656"/>
            <a:ext cx="8321964" cy="2402653"/>
          </a:xfrm>
        </p:spPr>
        <p:txBody>
          <a:bodyPr/>
          <a:lstStyle/>
          <a:p>
            <a:r>
              <a:rPr lang="en-IE" dirty="0" smtClean="0"/>
              <a:t>Exploring Poverty</a:t>
            </a:r>
            <a:endParaRPr lang="en-I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28" y="2176656"/>
            <a:ext cx="2602344" cy="260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4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8647">
            <a:off x="7913612" y="2909681"/>
            <a:ext cx="3724699" cy="2894301"/>
          </a:xfrm>
          <a:prstGeom prst="rect">
            <a:avLst/>
          </a:prstGeom>
          <a:ln w="38100">
            <a:solidFill>
              <a:srgbClr val="231F2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210" y="699340"/>
            <a:ext cx="3057622" cy="18345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72" y="699340"/>
            <a:ext cx="7388992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668" y="1297386"/>
            <a:ext cx="7382896" cy="531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56" y="1789741"/>
            <a:ext cx="5404155" cy="36042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02" y="680867"/>
            <a:ext cx="6090432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583" y="1379506"/>
            <a:ext cx="6468417" cy="5114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7" y="5474831"/>
            <a:ext cx="5492972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3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169" y="1471182"/>
            <a:ext cx="6091853" cy="4062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60" y="599378"/>
            <a:ext cx="9894666" cy="8718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53" y="1324088"/>
            <a:ext cx="5767316" cy="5114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2494" y="5614760"/>
            <a:ext cx="6096528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6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66" y="606976"/>
            <a:ext cx="10370195" cy="8596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66" y="1295748"/>
            <a:ext cx="6395258" cy="23654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2615"/>
            <a:ext cx="11937003" cy="564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39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9" y="695100"/>
            <a:ext cx="10565284" cy="8596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873" y="1554711"/>
            <a:ext cx="6157494" cy="11522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291" y="2857403"/>
            <a:ext cx="5858764" cy="3286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939" y="1686740"/>
            <a:ext cx="5511262" cy="43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7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547953"/>
            <a:ext cx="124506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full instructions for this activity on page four of the Sustainable Development Goal’s resource and an alternative activity on page eight pf the No Poverty Resource </a:t>
            </a:r>
            <a:endParaRPr lang="en-IE" sz="11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353" y="3047999"/>
            <a:ext cx="3485472" cy="29112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99" y="581840"/>
            <a:ext cx="7858425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06" y="1345487"/>
            <a:ext cx="11851651" cy="17984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735" y="3328759"/>
            <a:ext cx="6261135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09" y="1358754"/>
            <a:ext cx="5112998" cy="30093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72" y="694745"/>
            <a:ext cx="9205758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19" y="1463941"/>
            <a:ext cx="12010161" cy="4761389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70102" y="876143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81702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9241" y="2066816"/>
            <a:ext cx="7479866" cy="3923463"/>
          </a:xfrm>
          <a:prstGeom prst="rect">
            <a:avLst/>
          </a:prstGeom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88" y="1351909"/>
            <a:ext cx="12095512" cy="49016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545" y="640141"/>
            <a:ext cx="5639289" cy="859611"/>
          </a:xfrm>
          <a:prstGeom prst="rect">
            <a:avLst/>
          </a:prstGeom>
        </p:spPr>
      </p:pic>
      <p:pic>
        <p:nvPicPr>
          <p:cNvPr id="2" name="What is SPeak Act 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86808" y="792825"/>
            <a:ext cx="406400" cy="4064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1291" y="5926536"/>
            <a:ext cx="9242337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7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43" y="648983"/>
            <a:ext cx="11565114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93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2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55600" y="1319381"/>
            <a:ext cx="6151397" cy="5012137"/>
            <a:chOff x="355600" y="1425600"/>
            <a:chExt cx="6151397" cy="501213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4519" y="1425600"/>
              <a:ext cx="547977" cy="54797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5600" y="1627576"/>
              <a:ext cx="6151397" cy="4810161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78" y="661746"/>
            <a:ext cx="9632515" cy="859611"/>
          </a:xfrm>
          <a:prstGeom prst="rect">
            <a:avLst/>
          </a:prstGeom>
        </p:spPr>
      </p:pic>
      <p:pic>
        <p:nvPicPr>
          <p:cNvPr id="9" name="Picture 8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6164" y="423843"/>
            <a:ext cx="4608975" cy="39383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54849">
            <a:off x="8148909" y="4229328"/>
            <a:ext cx="1727889" cy="243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4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97" y="1384688"/>
            <a:ext cx="6640946" cy="4765187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2320" y="2041237"/>
            <a:ext cx="3015939" cy="1726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1168" y="4862367"/>
            <a:ext cx="298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latin typeface="IBM Plex Sans" panose="020B0503050203000203" pitchFamily="34" charset="0"/>
              </a:rPr>
              <a:t>Watch the video to find out more about Concern Worldwide! </a:t>
            </a:r>
            <a:endParaRPr lang="en-IE" dirty="0">
              <a:latin typeface="IBM Plex Sans" panose="020B0503050203000203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9656289" y="3800186"/>
            <a:ext cx="508000" cy="1062181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Who Are Concern Worldw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7221" y="661151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4789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06" y="708575"/>
            <a:ext cx="9632515" cy="859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38" y="1876335"/>
            <a:ext cx="10827434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2509" y="27922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78" y="653158"/>
            <a:ext cx="9632515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378" y="1280629"/>
            <a:ext cx="11455377" cy="19691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617" y="2767087"/>
            <a:ext cx="11717528" cy="29751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509" y="5793636"/>
            <a:ext cx="9827604" cy="499915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58395" y="785966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75237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14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8269" y="2179101"/>
            <a:ext cx="2261835" cy="16932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28" y="261320"/>
            <a:ext cx="11918713" cy="615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 and activity resources on page three and four of the No Poverty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04" y="544316"/>
            <a:ext cx="5663675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84" y="1403927"/>
            <a:ext cx="11711431" cy="45845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665" y="3871415"/>
            <a:ext cx="5529551" cy="238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39" y="646084"/>
            <a:ext cx="4096867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50" y="1415445"/>
            <a:ext cx="11766300" cy="4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further detailed instructions and activity resources on page five and six of the No Poverty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095" y="3214861"/>
            <a:ext cx="3911187" cy="29799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89" y="658326"/>
            <a:ext cx="6492803" cy="8596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92" y="1328250"/>
            <a:ext cx="11650466" cy="17984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5651" y="3284346"/>
            <a:ext cx="6309907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6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29 RedDog_Concern PPT Template_Arial_169_V2.pptx" id="{45C3A4C4-C678-4D5D-A839-703F7FDEE506}" vid="{D15F438C-263A-4CC7-8A98-DE4DFF0FF5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4AE453CF829644AB078C1BA3D4B02C" ma:contentTypeVersion="13" ma:contentTypeDescription="Create a new document." ma:contentTypeScope="" ma:versionID="3a1c63690b35d70db46fe98e7a314110">
  <xsd:schema xmlns:xsd="http://www.w3.org/2001/XMLSchema" xmlns:xs="http://www.w3.org/2001/XMLSchema" xmlns:p="http://schemas.microsoft.com/office/2006/metadata/properties" xmlns:ns3="9c4560ed-ee23-4459-82e6-df23ea12c8c4" xmlns:ns4="694654bd-004d-49fd-996a-22cf837ade6e" targetNamespace="http://schemas.microsoft.com/office/2006/metadata/properties" ma:root="true" ma:fieldsID="12f8ebb29701b512d5195d89a9510f55" ns3:_="" ns4:_="">
    <xsd:import namespace="9c4560ed-ee23-4459-82e6-df23ea12c8c4"/>
    <xsd:import namespace="694654bd-004d-49fd-996a-22cf837ade6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4560ed-ee23-4459-82e6-df23ea12c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654bd-004d-49fd-996a-22cf837ade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A5C571-7095-416A-8C3E-72D3A9F28E17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694654bd-004d-49fd-996a-22cf837ade6e"/>
    <ds:schemaRef ds:uri="9c4560ed-ee23-4459-82e6-df23ea12c8c4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6496388-064B-42CB-B433-688BF45A26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1C8584-9863-479F-9BAD-2269637544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4560ed-ee23-4459-82e6-df23ea12c8c4"/>
    <ds:schemaRef ds:uri="694654bd-004d-49fd-996a-22cf837ade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929 RedDog_Concern PPT Template_Arial_169_V2</Template>
  <TotalTime>2536</TotalTime>
  <Words>87</Words>
  <Application>Microsoft Office PowerPoint</Application>
  <PresentationFormat>Widescreen</PresentationFormat>
  <Paragraphs>5</Paragraphs>
  <Slides>19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IBM Plex Sans</vt:lpstr>
      <vt:lpstr>System Font Regular</vt:lpstr>
      <vt:lpstr>Office Theme</vt:lpstr>
      <vt:lpstr>Exploring Poverty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Wright</dc:creator>
  <cp:lastModifiedBy>Lauren Wright</cp:lastModifiedBy>
  <cp:revision>137</cp:revision>
  <dcterms:created xsi:type="dcterms:W3CDTF">2019-08-07T09:12:12Z</dcterms:created>
  <dcterms:modified xsi:type="dcterms:W3CDTF">2020-08-26T12:53:49Z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0x010100844AE453CF829644AB078C1BA3D4B02C</vt:lpwstr>
  </property>
</Properties>
</file>